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sldIdLst>
    <p:sldId id="256" r:id="rId5"/>
    <p:sldId id="257" r:id="rId6"/>
    <p:sldId id="30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306" r:id="rId29"/>
    <p:sldId id="279" r:id="rId30"/>
    <p:sldId id="281" r:id="rId31"/>
    <p:sldId id="282" r:id="rId32"/>
    <p:sldId id="283" r:id="rId33"/>
    <p:sldId id="285" r:id="rId34"/>
    <p:sldId id="286" r:id="rId35"/>
    <p:sldId id="287" r:id="rId36"/>
    <p:sldId id="288" r:id="rId37"/>
    <p:sldId id="307" r:id="rId38"/>
    <p:sldId id="308" r:id="rId39"/>
    <p:sldId id="289" r:id="rId40"/>
    <p:sldId id="290" r:id="rId41"/>
    <p:sldId id="291" r:id="rId42"/>
    <p:sldId id="292" r:id="rId43"/>
    <p:sldId id="296" r:id="rId44"/>
    <p:sldId id="293" r:id="rId45"/>
    <p:sldId id="294" r:id="rId46"/>
    <p:sldId id="295" r:id="rId47"/>
    <p:sldId id="300" r:id="rId48"/>
    <p:sldId id="301" r:id="rId49"/>
    <p:sldId id="302" r:id="rId50"/>
    <p:sldId id="303" r:id="rId51"/>
    <p:sldId id="297" r:id="rId52"/>
    <p:sldId id="298" r:id="rId53"/>
    <p:sldId id="299" r:id="rId54"/>
    <p:sldId id="304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42C"/>
    <a:srgbClr val="E9531D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33054-ABB8-4001-8BC4-AA09E13F9B9D}" v="3" dt="2023-08-26T20:05:05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57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on Verbuyst" userId="a01eadca-7748-4c71-b569-df7f9021774b" providerId="ADAL" clId="{D611FBEA-235A-4E65-BB61-7DD93181D1B6}"/>
    <pc:docChg chg="custSel addSld delSld modSld sldOrd">
      <pc:chgData name="Toon Verbuyst" userId="a01eadca-7748-4c71-b569-df7f9021774b" providerId="ADAL" clId="{D611FBEA-235A-4E65-BB61-7DD93181D1B6}" dt="2022-04-13T10:03:02.955" v="600" actId="47"/>
      <pc:docMkLst>
        <pc:docMk/>
      </pc:docMkLst>
      <pc:sldChg chg="modSp mod">
        <pc:chgData name="Toon Verbuyst" userId="a01eadca-7748-4c71-b569-df7f9021774b" providerId="ADAL" clId="{D611FBEA-235A-4E65-BB61-7DD93181D1B6}" dt="2022-04-13T10:03:00.064" v="592" actId="6549"/>
        <pc:sldMkLst>
          <pc:docMk/>
          <pc:sldMk cId="928901564" sldId="256"/>
        </pc:sldMkLst>
        <pc:spChg chg="mod">
          <ac:chgData name="Toon Verbuyst" userId="a01eadca-7748-4c71-b569-df7f9021774b" providerId="ADAL" clId="{D611FBEA-235A-4E65-BB61-7DD93181D1B6}" dt="2022-04-13T10:02:58.659" v="591" actId="6549"/>
          <ac:spMkLst>
            <pc:docMk/>
            <pc:sldMk cId="928901564" sldId="256"/>
            <ac:spMk id="2" creationId="{E39693E7-A636-9544-A1F7-8EC444405F37}"/>
          </ac:spMkLst>
        </pc:spChg>
        <pc:spChg chg="mod">
          <ac:chgData name="Toon Verbuyst" userId="a01eadca-7748-4c71-b569-df7f9021774b" providerId="ADAL" clId="{D611FBEA-235A-4E65-BB61-7DD93181D1B6}" dt="2022-04-13T10:03:00.064" v="592" actId="6549"/>
          <ac:spMkLst>
            <pc:docMk/>
            <pc:sldMk cId="928901564" sldId="256"/>
            <ac:spMk id="3" creationId="{7CF2E264-B4D0-9B42-81FA-FABFABC3EF85}"/>
          </ac:spMkLst>
        </pc:spChg>
      </pc:sldChg>
      <pc:sldChg chg="modSp new del mod">
        <pc:chgData name="Toon Verbuyst" userId="a01eadca-7748-4c71-b569-df7f9021774b" providerId="ADAL" clId="{D611FBEA-235A-4E65-BB61-7DD93181D1B6}" dt="2022-04-13T10:03:01.297" v="593" actId="47"/>
        <pc:sldMkLst>
          <pc:docMk/>
          <pc:sldMk cId="1470419571" sldId="257"/>
        </pc:sldMkLst>
        <pc:spChg chg="mod">
          <ac:chgData name="Toon Verbuyst" userId="a01eadca-7748-4c71-b569-df7f9021774b" providerId="ADAL" clId="{D611FBEA-235A-4E65-BB61-7DD93181D1B6}" dt="2022-04-13T06:50:56.020" v="419" actId="20577"/>
          <ac:spMkLst>
            <pc:docMk/>
            <pc:sldMk cId="1470419571" sldId="257"/>
            <ac:spMk id="3" creationId="{6BD7586B-B453-47AF-A25E-F78ABE43A206}"/>
          </ac:spMkLst>
        </pc:spChg>
      </pc:sldChg>
      <pc:sldChg chg="modSp add del mod">
        <pc:chgData name="Toon Verbuyst" userId="a01eadca-7748-4c71-b569-df7f9021774b" providerId="ADAL" clId="{D611FBEA-235A-4E65-BB61-7DD93181D1B6}" dt="2022-04-13T10:03:02.093" v="598" actId="47"/>
        <pc:sldMkLst>
          <pc:docMk/>
          <pc:sldMk cId="1187487881" sldId="258"/>
        </pc:sldMkLst>
        <pc:spChg chg="mod">
          <ac:chgData name="Toon Verbuyst" userId="a01eadca-7748-4c71-b569-df7f9021774b" providerId="ADAL" clId="{D611FBEA-235A-4E65-BB61-7DD93181D1B6}" dt="2022-04-13T06:49:33.131" v="189" actId="20577"/>
          <ac:spMkLst>
            <pc:docMk/>
            <pc:sldMk cId="1187487881" sldId="258"/>
            <ac:spMk id="3" creationId="{6BD7586B-B453-47AF-A25E-F78ABE43A206}"/>
          </ac:spMkLst>
        </pc:spChg>
      </pc:sldChg>
      <pc:sldChg chg="modSp add del mod">
        <pc:chgData name="Toon Verbuyst" userId="a01eadca-7748-4c71-b569-df7f9021774b" providerId="ADAL" clId="{D611FBEA-235A-4E65-BB61-7DD93181D1B6}" dt="2022-04-13T10:03:02.258" v="599" actId="47"/>
        <pc:sldMkLst>
          <pc:docMk/>
          <pc:sldMk cId="538299423" sldId="259"/>
        </pc:sldMkLst>
        <pc:spChg chg="mod">
          <ac:chgData name="Toon Verbuyst" userId="a01eadca-7748-4c71-b569-df7f9021774b" providerId="ADAL" clId="{D611FBEA-235A-4E65-BB61-7DD93181D1B6}" dt="2022-04-13T06:49:55.622" v="218" actId="20577"/>
          <ac:spMkLst>
            <pc:docMk/>
            <pc:sldMk cId="538299423" sldId="259"/>
            <ac:spMk id="3" creationId="{6BD7586B-B453-47AF-A25E-F78ABE43A206}"/>
          </ac:spMkLst>
        </pc:spChg>
      </pc:sldChg>
      <pc:sldChg chg="addSp modSp new del mod">
        <pc:chgData name="Toon Verbuyst" userId="a01eadca-7748-4c71-b569-df7f9021774b" providerId="ADAL" clId="{D611FBEA-235A-4E65-BB61-7DD93181D1B6}" dt="2022-04-13T10:03:01.475" v="594" actId="47"/>
        <pc:sldMkLst>
          <pc:docMk/>
          <pc:sldMk cId="2509958556" sldId="260"/>
        </pc:sldMkLst>
        <pc:spChg chg="mod">
          <ac:chgData name="Toon Verbuyst" userId="a01eadca-7748-4c71-b569-df7f9021774b" providerId="ADAL" clId="{D611FBEA-235A-4E65-BB61-7DD93181D1B6}" dt="2022-04-13T06:51:41.058" v="470" actId="20577"/>
          <ac:spMkLst>
            <pc:docMk/>
            <pc:sldMk cId="2509958556" sldId="260"/>
            <ac:spMk id="3" creationId="{923EA077-3C0E-4029-9B2C-0E86C3425ED6}"/>
          </ac:spMkLst>
        </pc:spChg>
        <pc:picChg chg="add mod">
          <ac:chgData name="Toon Verbuyst" userId="a01eadca-7748-4c71-b569-df7f9021774b" providerId="ADAL" clId="{D611FBEA-235A-4E65-BB61-7DD93181D1B6}" dt="2022-04-13T08:28:40.217" v="474" actId="1076"/>
          <ac:picMkLst>
            <pc:docMk/>
            <pc:sldMk cId="2509958556" sldId="260"/>
            <ac:picMk id="5" creationId="{76E327B6-3D2A-4A19-967B-CDC51413D935}"/>
          </ac:picMkLst>
        </pc:picChg>
      </pc:sldChg>
      <pc:sldChg chg="modSp new del mod">
        <pc:chgData name="Toon Verbuyst" userId="a01eadca-7748-4c71-b569-df7f9021774b" providerId="ADAL" clId="{D611FBEA-235A-4E65-BB61-7DD93181D1B6}" dt="2022-04-13T10:03:01.624" v="595" actId="47"/>
        <pc:sldMkLst>
          <pc:docMk/>
          <pc:sldMk cId="2775455183" sldId="261"/>
        </pc:sldMkLst>
        <pc:spChg chg="mod">
          <ac:chgData name="Toon Verbuyst" userId="a01eadca-7748-4c71-b569-df7f9021774b" providerId="ADAL" clId="{D611FBEA-235A-4E65-BB61-7DD93181D1B6}" dt="2022-04-13T08:57:40.965" v="523" actId="313"/>
          <ac:spMkLst>
            <pc:docMk/>
            <pc:sldMk cId="2775455183" sldId="261"/>
            <ac:spMk id="3" creationId="{A22C208D-A385-436C-BA95-D8131AB2B4F8}"/>
          </ac:spMkLst>
        </pc:spChg>
      </pc:sldChg>
      <pc:sldChg chg="modSp new del mod ord">
        <pc:chgData name="Toon Verbuyst" userId="a01eadca-7748-4c71-b569-df7f9021774b" providerId="ADAL" clId="{D611FBEA-235A-4E65-BB61-7DD93181D1B6}" dt="2022-04-13T10:03:02.955" v="600" actId="47"/>
        <pc:sldMkLst>
          <pc:docMk/>
          <pc:sldMk cId="3323917097" sldId="262"/>
        </pc:sldMkLst>
        <pc:spChg chg="mod">
          <ac:chgData name="Toon Verbuyst" userId="a01eadca-7748-4c71-b569-df7f9021774b" providerId="ADAL" clId="{D611FBEA-235A-4E65-BB61-7DD93181D1B6}" dt="2022-04-13T09:02:07.581" v="575" actId="313"/>
          <ac:spMkLst>
            <pc:docMk/>
            <pc:sldMk cId="3323917097" sldId="262"/>
            <ac:spMk id="3" creationId="{99DBF0DB-7700-4A79-A9B6-600E708F769A}"/>
          </ac:spMkLst>
        </pc:spChg>
      </pc:sldChg>
      <pc:sldChg chg="addSp delSp modSp new del mod">
        <pc:chgData name="Toon Verbuyst" userId="a01eadca-7748-4c71-b569-df7f9021774b" providerId="ADAL" clId="{D611FBEA-235A-4E65-BB61-7DD93181D1B6}" dt="2022-04-13T10:03:01.785" v="596" actId="47"/>
        <pc:sldMkLst>
          <pc:docMk/>
          <pc:sldMk cId="844450396" sldId="263"/>
        </pc:sldMkLst>
        <pc:spChg chg="del">
          <ac:chgData name="Toon Verbuyst" userId="a01eadca-7748-4c71-b569-df7f9021774b" providerId="ADAL" clId="{D611FBEA-235A-4E65-BB61-7DD93181D1B6}" dt="2022-04-13T09:07:03.104" v="581" actId="478"/>
          <ac:spMkLst>
            <pc:docMk/>
            <pc:sldMk cId="844450396" sldId="263"/>
            <ac:spMk id="3" creationId="{26ED422C-402D-4171-9D61-46B3B83731F7}"/>
          </ac:spMkLst>
        </pc:spChg>
        <pc:picChg chg="add del mod">
          <ac:chgData name="Toon Verbuyst" userId="a01eadca-7748-4c71-b569-df7f9021774b" providerId="ADAL" clId="{D611FBEA-235A-4E65-BB61-7DD93181D1B6}" dt="2022-04-13T09:07:33.673" v="582" actId="478"/>
          <ac:picMkLst>
            <pc:docMk/>
            <pc:sldMk cId="844450396" sldId="263"/>
            <ac:picMk id="5" creationId="{B74AA136-9F60-4AE6-BAA2-F59E15301107}"/>
          </ac:picMkLst>
        </pc:picChg>
        <pc:picChg chg="add mod">
          <ac:chgData name="Toon Verbuyst" userId="a01eadca-7748-4c71-b569-df7f9021774b" providerId="ADAL" clId="{D611FBEA-235A-4E65-BB61-7DD93181D1B6}" dt="2022-04-13T09:07:37.913" v="584" actId="1440"/>
          <ac:picMkLst>
            <pc:docMk/>
            <pc:sldMk cId="844450396" sldId="263"/>
            <ac:picMk id="7" creationId="{386BF03F-4311-42BC-9615-41503476ABD8}"/>
          </ac:picMkLst>
        </pc:picChg>
      </pc:sldChg>
      <pc:sldChg chg="modSp new del mod">
        <pc:chgData name="Toon Verbuyst" userId="a01eadca-7748-4c71-b569-df7f9021774b" providerId="ADAL" clId="{D611FBEA-235A-4E65-BB61-7DD93181D1B6}" dt="2022-04-13T10:03:01.926" v="597" actId="47"/>
        <pc:sldMkLst>
          <pc:docMk/>
          <pc:sldMk cId="2388082763" sldId="264"/>
        </pc:sldMkLst>
        <pc:spChg chg="mod">
          <ac:chgData name="Toon Verbuyst" userId="a01eadca-7748-4c71-b569-df7f9021774b" providerId="ADAL" clId="{D611FBEA-235A-4E65-BB61-7DD93181D1B6}" dt="2022-04-13T09:34:45.906" v="590" actId="20577"/>
          <ac:spMkLst>
            <pc:docMk/>
            <pc:sldMk cId="2388082763" sldId="264"/>
            <ac:spMk id="3" creationId="{F3CD7F51-4A8D-42D2-9629-C5AD916198CB}"/>
          </ac:spMkLst>
        </pc:spChg>
      </pc:sldChg>
    </pc:docChg>
  </pc:docChgLst>
  <pc:docChgLst>
    <pc:chgData name="Dieter De Smet" userId="e152c9ab-0fb6-4834-838d-e8e73392aeea" providerId="ADAL" clId="{384DCC3A-F038-4958-835B-29C76456D3C2}"/>
    <pc:docChg chg="undo custSel addSld modSld sldOrd">
      <pc:chgData name="Dieter De Smet" userId="e152c9ab-0fb6-4834-838d-e8e73392aeea" providerId="ADAL" clId="{384DCC3A-F038-4958-835B-29C76456D3C2}" dt="2023-08-21T09:28:53.397" v="194" actId="1076"/>
      <pc:docMkLst>
        <pc:docMk/>
      </pc:docMkLst>
      <pc:sldChg chg="ord">
        <pc:chgData name="Dieter De Smet" userId="e152c9ab-0fb6-4834-838d-e8e73392aeea" providerId="ADAL" clId="{384DCC3A-F038-4958-835B-29C76456D3C2}" dt="2023-08-21T09:23:09.958" v="5"/>
        <pc:sldMkLst>
          <pc:docMk/>
          <pc:sldMk cId="331446992" sldId="257"/>
        </pc:sldMkLst>
      </pc:sldChg>
      <pc:sldChg chg="modSp mod">
        <pc:chgData name="Dieter De Smet" userId="e152c9ab-0fb6-4834-838d-e8e73392aeea" providerId="ADAL" clId="{384DCC3A-F038-4958-835B-29C76456D3C2}" dt="2023-08-09T13:02:02.311" v="3" actId="1036"/>
        <pc:sldMkLst>
          <pc:docMk/>
          <pc:sldMk cId="3289357175" sldId="301"/>
        </pc:sldMkLst>
        <pc:picChg chg="mod">
          <ac:chgData name="Dieter De Smet" userId="e152c9ab-0fb6-4834-838d-e8e73392aeea" providerId="ADAL" clId="{384DCC3A-F038-4958-835B-29C76456D3C2}" dt="2023-08-09T13:02:02.311" v="3" actId="1036"/>
          <ac:picMkLst>
            <pc:docMk/>
            <pc:sldMk cId="3289357175" sldId="301"/>
            <ac:picMk id="5" creationId="{00000000-0000-0000-0000-000000000000}"/>
          </ac:picMkLst>
        </pc:picChg>
      </pc:sldChg>
      <pc:sldChg chg="addSp delSp modSp add mod">
        <pc:chgData name="Dieter De Smet" userId="e152c9ab-0fb6-4834-838d-e8e73392aeea" providerId="ADAL" clId="{384DCC3A-F038-4958-835B-29C76456D3C2}" dt="2023-08-21T09:28:53.397" v="194" actId="1076"/>
        <pc:sldMkLst>
          <pc:docMk/>
          <pc:sldMk cId="43495440" sldId="309"/>
        </pc:sldMkLst>
        <pc:spChg chg="mod">
          <ac:chgData name="Dieter De Smet" userId="e152c9ab-0fb6-4834-838d-e8e73392aeea" providerId="ADAL" clId="{384DCC3A-F038-4958-835B-29C76456D3C2}" dt="2023-08-21T09:23:38.517" v="20" actId="20577"/>
          <ac:spMkLst>
            <pc:docMk/>
            <pc:sldMk cId="43495440" sldId="309"/>
            <ac:spMk id="2" creationId="{00000000-0000-0000-0000-000000000000}"/>
          </ac:spMkLst>
        </pc:spChg>
        <pc:spChg chg="mod">
          <ac:chgData name="Dieter De Smet" userId="e152c9ab-0fb6-4834-838d-e8e73392aeea" providerId="ADAL" clId="{384DCC3A-F038-4958-835B-29C76456D3C2}" dt="2023-08-21T09:24:46.812" v="191" actId="20577"/>
          <ac:spMkLst>
            <pc:docMk/>
            <pc:sldMk cId="43495440" sldId="309"/>
            <ac:spMk id="4" creationId="{00000000-0000-0000-0000-000000000000}"/>
          </ac:spMkLst>
        </pc:spChg>
        <pc:picChg chg="del">
          <ac:chgData name="Dieter De Smet" userId="e152c9ab-0fb6-4834-838d-e8e73392aeea" providerId="ADAL" clId="{384DCC3A-F038-4958-835B-29C76456D3C2}" dt="2023-08-21T09:25:11.323" v="192" actId="478"/>
          <ac:picMkLst>
            <pc:docMk/>
            <pc:sldMk cId="43495440" sldId="309"/>
            <ac:picMk id="5" creationId="{00000000-0000-0000-0000-000000000000}"/>
          </ac:picMkLst>
        </pc:picChg>
        <pc:picChg chg="add mod">
          <ac:chgData name="Dieter De Smet" userId="e152c9ab-0fb6-4834-838d-e8e73392aeea" providerId="ADAL" clId="{384DCC3A-F038-4958-835B-29C76456D3C2}" dt="2023-08-21T09:28:53.397" v="194" actId="1076"/>
          <ac:picMkLst>
            <pc:docMk/>
            <pc:sldMk cId="43495440" sldId="309"/>
            <ac:picMk id="2050" creationId="{02CC42BC-03CA-0B1B-5B89-767DC1539A6F}"/>
          </ac:picMkLst>
        </pc:picChg>
      </pc:sldChg>
    </pc:docChg>
  </pc:docChgLst>
  <pc:docChgLst>
    <pc:chgData name="Dieter De Smet" userId="e152c9ab-0fb6-4834-838d-e8e73392aeea" providerId="ADAL" clId="{3F133054-ABB8-4001-8BC4-AA09E13F9B9D}"/>
    <pc:docChg chg="undo redo custSel modSld">
      <pc:chgData name="Dieter De Smet" userId="e152c9ab-0fb6-4834-838d-e8e73392aeea" providerId="ADAL" clId="{3F133054-ABB8-4001-8BC4-AA09E13F9B9D}" dt="2023-08-26T20:05:16.329" v="191" actId="1076"/>
      <pc:docMkLst>
        <pc:docMk/>
      </pc:docMkLst>
      <pc:sldChg chg="modSp mod">
        <pc:chgData name="Dieter De Smet" userId="e152c9ab-0fb6-4834-838d-e8e73392aeea" providerId="ADAL" clId="{3F133054-ABB8-4001-8BC4-AA09E13F9B9D}" dt="2023-08-23T05:38:50.915" v="1" actId="20577"/>
        <pc:sldMkLst>
          <pc:docMk/>
          <pc:sldMk cId="928901564" sldId="256"/>
        </pc:sldMkLst>
        <pc:spChg chg="mod">
          <ac:chgData name="Dieter De Smet" userId="e152c9ab-0fb6-4834-838d-e8e73392aeea" providerId="ADAL" clId="{3F133054-ABB8-4001-8BC4-AA09E13F9B9D}" dt="2023-08-23T05:38:50.915" v="1" actId="20577"/>
          <ac:spMkLst>
            <pc:docMk/>
            <pc:sldMk cId="928901564" sldId="256"/>
            <ac:spMk id="2" creationId="{E39693E7-A636-9544-A1F7-8EC444405F37}"/>
          </ac:spMkLst>
        </pc:spChg>
      </pc:sldChg>
      <pc:sldChg chg="modSp mod">
        <pc:chgData name="Dieter De Smet" userId="e152c9ab-0fb6-4834-838d-e8e73392aeea" providerId="ADAL" clId="{3F133054-ABB8-4001-8BC4-AA09E13F9B9D}" dt="2023-08-23T12:21:03.224" v="49" actId="20577"/>
        <pc:sldMkLst>
          <pc:docMk/>
          <pc:sldMk cId="331446992" sldId="257"/>
        </pc:sldMkLst>
        <pc:spChg chg="mod">
          <ac:chgData name="Dieter De Smet" userId="e152c9ab-0fb6-4834-838d-e8e73392aeea" providerId="ADAL" clId="{3F133054-ABB8-4001-8BC4-AA09E13F9B9D}" dt="2023-08-23T12:21:03.224" v="49" actId="20577"/>
          <ac:spMkLst>
            <pc:docMk/>
            <pc:sldMk cId="331446992" sldId="257"/>
            <ac:spMk id="4" creationId="{00000000-0000-0000-0000-000000000000}"/>
          </ac:spMkLst>
        </pc:spChg>
      </pc:sldChg>
      <pc:sldChg chg="modNotesTx">
        <pc:chgData name="Dieter De Smet" userId="e152c9ab-0fb6-4834-838d-e8e73392aeea" providerId="ADAL" clId="{3F133054-ABB8-4001-8BC4-AA09E13F9B9D}" dt="2023-08-23T12:33:00.069" v="187" actId="20577"/>
        <pc:sldMkLst>
          <pc:docMk/>
          <pc:sldMk cId="169690919" sldId="259"/>
        </pc:sldMkLst>
      </pc:sldChg>
      <pc:sldChg chg="modSp mod">
        <pc:chgData name="Dieter De Smet" userId="e152c9ab-0fb6-4834-838d-e8e73392aeea" providerId="ADAL" clId="{3F133054-ABB8-4001-8BC4-AA09E13F9B9D}" dt="2023-08-23T11:50:54.118" v="8"/>
        <pc:sldMkLst>
          <pc:docMk/>
          <pc:sldMk cId="2859217587" sldId="262"/>
        </pc:sldMkLst>
        <pc:spChg chg="mod">
          <ac:chgData name="Dieter De Smet" userId="e152c9ab-0fb6-4834-838d-e8e73392aeea" providerId="ADAL" clId="{3F133054-ABB8-4001-8BC4-AA09E13F9B9D}" dt="2023-08-23T11:50:54.118" v="8"/>
          <ac:spMkLst>
            <pc:docMk/>
            <pc:sldMk cId="2859217587" sldId="262"/>
            <ac:spMk id="4" creationId="{00000000-0000-0000-0000-000000000000}"/>
          </ac:spMkLst>
        </pc:spChg>
      </pc:sldChg>
      <pc:sldChg chg="modSp mod">
        <pc:chgData name="Dieter De Smet" userId="e152c9ab-0fb6-4834-838d-e8e73392aeea" providerId="ADAL" clId="{3F133054-ABB8-4001-8BC4-AA09E13F9B9D}" dt="2023-08-23T11:51:33.753" v="16" actId="313"/>
        <pc:sldMkLst>
          <pc:docMk/>
          <pc:sldMk cId="200219171" sldId="263"/>
        </pc:sldMkLst>
        <pc:spChg chg="mod">
          <ac:chgData name="Dieter De Smet" userId="e152c9ab-0fb6-4834-838d-e8e73392aeea" providerId="ADAL" clId="{3F133054-ABB8-4001-8BC4-AA09E13F9B9D}" dt="2023-08-23T11:51:33.753" v="16" actId="313"/>
          <ac:spMkLst>
            <pc:docMk/>
            <pc:sldMk cId="200219171" sldId="263"/>
            <ac:spMk id="4" creationId="{00000000-0000-0000-0000-000000000000}"/>
          </ac:spMkLst>
        </pc:spChg>
      </pc:sldChg>
      <pc:sldChg chg="modSp mod">
        <pc:chgData name="Dieter De Smet" userId="e152c9ab-0fb6-4834-838d-e8e73392aeea" providerId="ADAL" clId="{3F133054-ABB8-4001-8BC4-AA09E13F9B9D}" dt="2023-08-23T12:21:38.442" v="50" actId="20577"/>
        <pc:sldMkLst>
          <pc:docMk/>
          <pc:sldMk cId="674738183" sldId="264"/>
        </pc:sldMkLst>
        <pc:spChg chg="mod">
          <ac:chgData name="Dieter De Smet" userId="e152c9ab-0fb6-4834-838d-e8e73392aeea" providerId="ADAL" clId="{3F133054-ABB8-4001-8BC4-AA09E13F9B9D}" dt="2023-08-23T12:21:38.442" v="50" actId="20577"/>
          <ac:spMkLst>
            <pc:docMk/>
            <pc:sldMk cId="674738183" sldId="264"/>
            <ac:spMk id="4" creationId="{00000000-0000-0000-0000-000000000000}"/>
          </ac:spMkLst>
        </pc:spChg>
      </pc:sldChg>
      <pc:sldChg chg="modSp mod">
        <pc:chgData name="Dieter De Smet" userId="e152c9ab-0fb6-4834-838d-e8e73392aeea" providerId="ADAL" clId="{3F133054-ABB8-4001-8BC4-AA09E13F9B9D}" dt="2023-08-23T11:52:21.394" v="18" actId="20577"/>
        <pc:sldMkLst>
          <pc:docMk/>
          <pc:sldMk cId="1339963656" sldId="267"/>
        </pc:sldMkLst>
        <pc:spChg chg="mod">
          <ac:chgData name="Dieter De Smet" userId="e152c9ab-0fb6-4834-838d-e8e73392aeea" providerId="ADAL" clId="{3F133054-ABB8-4001-8BC4-AA09E13F9B9D}" dt="2023-08-23T11:52:21.394" v="18" actId="20577"/>
          <ac:spMkLst>
            <pc:docMk/>
            <pc:sldMk cId="1339963656" sldId="267"/>
            <ac:spMk id="4" creationId="{00000000-0000-0000-0000-000000000000}"/>
          </ac:spMkLst>
        </pc:spChg>
      </pc:sldChg>
      <pc:sldChg chg="modSp mod">
        <pc:chgData name="Dieter De Smet" userId="e152c9ab-0fb6-4834-838d-e8e73392aeea" providerId="ADAL" clId="{3F133054-ABB8-4001-8BC4-AA09E13F9B9D}" dt="2023-08-23T11:53:37.184" v="19" actId="20577"/>
        <pc:sldMkLst>
          <pc:docMk/>
          <pc:sldMk cId="3354933026" sldId="270"/>
        </pc:sldMkLst>
        <pc:spChg chg="mod">
          <ac:chgData name="Dieter De Smet" userId="e152c9ab-0fb6-4834-838d-e8e73392aeea" providerId="ADAL" clId="{3F133054-ABB8-4001-8BC4-AA09E13F9B9D}" dt="2023-08-23T11:53:37.184" v="19" actId="20577"/>
          <ac:spMkLst>
            <pc:docMk/>
            <pc:sldMk cId="3354933026" sldId="270"/>
            <ac:spMk id="4" creationId="{00000000-0000-0000-0000-000000000000}"/>
          </ac:spMkLst>
        </pc:spChg>
      </pc:sldChg>
      <pc:sldChg chg="addSp delSp modSp mod">
        <pc:chgData name="Dieter De Smet" userId="e152c9ab-0fb6-4834-838d-e8e73392aeea" providerId="ADAL" clId="{3F133054-ABB8-4001-8BC4-AA09E13F9B9D}" dt="2023-08-26T20:05:16.329" v="191" actId="1076"/>
        <pc:sldMkLst>
          <pc:docMk/>
          <pc:sldMk cId="1893915963" sldId="304"/>
        </pc:sldMkLst>
        <pc:picChg chg="add mod">
          <ac:chgData name="Dieter De Smet" userId="e152c9ab-0fb6-4834-838d-e8e73392aeea" providerId="ADAL" clId="{3F133054-ABB8-4001-8BC4-AA09E13F9B9D}" dt="2023-08-26T20:05:16.329" v="191" actId="1076"/>
          <ac:picMkLst>
            <pc:docMk/>
            <pc:sldMk cId="1893915963" sldId="304"/>
            <ac:picMk id="4" creationId="{F8EA865E-A17B-D1DA-2BE9-12B0FF24733D}"/>
          </ac:picMkLst>
        </pc:picChg>
        <pc:picChg chg="del">
          <ac:chgData name="Dieter De Smet" userId="e152c9ab-0fb6-4834-838d-e8e73392aeea" providerId="ADAL" clId="{3F133054-ABB8-4001-8BC4-AA09E13F9B9D}" dt="2023-08-26T20:05:07.947" v="189" actId="478"/>
          <ac:picMkLst>
            <pc:docMk/>
            <pc:sldMk cId="1893915963" sldId="304"/>
            <ac:picMk id="6" creationId="{00000000-0000-0000-0000-000000000000}"/>
          </ac:picMkLst>
        </pc:picChg>
      </pc:sldChg>
      <pc:sldChg chg="modSp mod">
        <pc:chgData name="Dieter De Smet" userId="e152c9ab-0fb6-4834-838d-e8e73392aeea" providerId="ADAL" clId="{3F133054-ABB8-4001-8BC4-AA09E13F9B9D}" dt="2023-08-23T11:48:53.151" v="2" actId="6549"/>
        <pc:sldMkLst>
          <pc:docMk/>
          <pc:sldMk cId="43495440" sldId="309"/>
        </pc:sldMkLst>
        <pc:spChg chg="mod">
          <ac:chgData name="Dieter De Smet" userId="e152c9ab-0fb6-4834-838d-e8e73392aeea" providerId="ADAL" clId="{3F133054-ABB8-4001-8BC4-AA09E13F9B9D}" dt="2023-08-23T11:48:53.151" v="2" actId="6549"/>
          <ac:spMkLst>
            <pc:docMk/>
            <pc:sldMk cId="43495440" sldId="309"/>
            <ac:spMk id="4" creationId="{00000000-0000-0000-0000-000000000000}"/>
          </ac:spMkLst>
        </pc:spChg>
      </pc:sldChg>
    </pc:docChg>
  </pc:docChgLst>
  <pc:docChgLst>
    <pc:chgData name="Toon Verbuyst" userId="a01eadca-7748-4c71-b569-df7f9021774b" providerId="ADAL" clId="{D2FDCDBC-61EC-410F-8735-73757D22EB6E}"/>
    <pc:docChg chg="modMainMaster">
      <pc:chgData name="Toon Verbuyst" userId="a01eadca-7748-4c71-b569-df7f9021774b" providerId="ADAL" clId="{D2FDCDBC-61EC-410F-8735-73757D22EB6E}" dt="2021-11-29T12:49:56.232" v="0" actId="20578"/>
      <pc:docMkLst>
        <pc:docMk/>
      </pc:docMkLst>
      <pc:sldMasterChg chg="modSldLayout sldLayoutOrd">
        <pc:chgData name="Toon Verbuyst" userId="a01eadca-7748-4c71-b569-df7f9021774b" providerId="ADAL" clId="{D2FDCDBC-61EC-410F-8735-73757D22EB6E}" dt="2021-11-29T12:49:56.232" v="0" actId="20578"/>
        <pc:sldMasterMkLst>
          <pc:docMk/>
          <pc:sldMasterMk cId="2868624730" sldId="2147483648"/>
        </pc:sldMasterMkLst>
        <pc:sldLayoutChg chg="ord">
          <pc:chgData name="Toon Verbuyst" userId="a01eadca-7748-4c71-b569-df7f9021774b" providerId="ADAL" clId="{D2FDCDBC-61EC-410F-8735-73757D22EB6E}" dt="2021-11-29T12:49:56.232" v="0" actId="20578"/>
          <pc:sldLayoutMkLst>
            <pc:docMk/>
            <pc:sldMasterMk cId="2868624730" sldId="2147483648"/>
            <pc:sldLayoutMk cId="228085511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C049C-8788-43E6-9917-981C76193880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360AC-231D-4DCD-8809-BBB250755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HELP, ERROR, Understanding commands,  LOGGING – Dieter</a:t>
            </a:r>
          </a:p>
          <a:p>
            <a:r>
              <a:rPr lang="en-BE" dirty="0"/>
              <a:t>Tools, Pipeline, Actual, </a:t>
            </a:r>
            <a:r>
              <a:rPr lang="en-BE" dirty="0" err="1"/>
              <a:t>Modules,AD</a:t>
            </a:r>
            <a:r>
              <a:rPr lang="en-BE" dirty="0"/>
              <a:t> </a:t>
            </a:r>
            <a:r>
              <a:rPr lang="en-BE"/>
              <a:t>- Xavier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360AC-231D-4DCD-8809-BBB2507554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https://www.sapien.com/software/powershell_studio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4360AC-231D-4DCD-8809-BBB2507554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B4E06-8662-49AF-AA99-4B63A2C431C5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558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z="1400">
                <a:solidFill>
                  <a:srgbClr val="1D242C"/>
                </a:solidFill>
              </a:rPr>
              <a:t>Edit Master text styles</a:t>
            </a:r>
          </a:p>
          <a:p>
            <a:pPr lvl="1"/>
            <a:r>
              <a:rPr lang="en-US" sz="1400">
                <a:solidFill>
                  <a:srgbClr val="1D242C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1D242C"/>
                </a:solidFill>
              </a:rPr>
              <a:t>Third level</a:t>
            </a:r>
          </a:p>
          <a:p>
            <a:pPr lvl="3"/>
            <a:r>
              <a:rPr lang="en-US" sz="1400">
                <a:solidFill>
                  <a:srgbClr val="1D242C"/>
                </a:solidFill>
              </a:rPr>
              <a:t>Fourth level</a:t>
            </a:r>
          </a:p>
          <a:p>
            <a:pPr lvl="4"/>
            <a:r>
              <a:rPr lang="en-US" sz="1400">
                <a:solidFill>
                  <a:srgbClr val="1D242C"/>
                </a:solidFill>
              </a:rPr>
              <a:t>Fifth level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A73D4229-D556-E944-ADDF-7EEDF5744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z="1400">
                <a:solidFill>
                  <a:srgbClr val="1D242C"/>
                </a:solidFill>
              </a:rPr>
              <a:t>Edit Master text styles</a:t>
            </a:r>
          </a:p>
          <a:p>
            <a:pPr lvl="1"/>
            <a:r>
              <a:rPr lang="en-US" sz="1400">
                <a:solidFill>
                  <a:srgbClr val="1D242C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1D242C"/>
                </a:solidFill>
              </a:rPr>
              <a:t>Third level</a:t>
            </a:r>
          </a:p>
          <a:p>
            <a:pPr lvl="3"/>
            <a:r>
              <a:rPr lang="en-US" sz="1400">
                <a:solidFill>
                  <a:srgbClr val="1D242C"/>
                </a:solidFill>
              </a:rPr>
              <a:t>Fourth level</a:t>
            </a:r>
          </a:p>
          <a:p>
            <a:pPr lvl="4"/>
            <a:r>
              <a:rPr lang="en-US" sz="1400">
                <a:solidFill>
                  <a:srgbClr val="1D242C"/>
                </a:solidFill>
              </a:rPr>
              <a:t>Fifth level</a:t>
            </a:r>
            <a:endParaRPr lang="nl-BE" sz="1400" dirty="0">
              <a:solidFill>
                <a:srgbClr val="1D242C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28C7C60-6128-B844-BCF9-B3C843F2F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91968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:4g0n2-K-v-NsndROnt744PZ4sZuUpuIsmeGOm-wSas81@thread.tacv2/conversations?groupId=58fae029-7c44-4bc9-804a-24f748e92ed7&amp;tenantId=edd1c3b6-be87-43bb-92d4-7a911c5cee17" TargetMode="External"/><Relationship Id="rId2" Type="http://schemas.openxmlformats.org/officeDocument/2006/relationships/hyperlink" Target="mailto:Xavier.clinquart@axxes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owershellexplained.com/2017-04-07-all-dotnet-exception-list/?utm_source=reddit&amp;utm_medium=post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team/19:4g0n2-K-v-NsndROnt744PZ4sZuUpuIsmeGOm-wSas81@thread.tacv2/conversations?groupId=58fae029-7c44-4bc9-804a-24f748e92ed7&amp;tenantId=edd1c3b6-be87-43bb-92d4-7a911c5cee17" TargetMode="External"/><Relationship Id="rId2" Type="http://schemas.openxmlformats.org/officeDocument/2006/relationships/hyperlink" Target="mailto:Dieter.desmet@axxes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wershellexplained.com/2017-04-07-all-dotnet-exception-list/?utm_source=reddit&amp;utm_medium=post" TargetMode="Externa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061311"/>
            <a:ext cx="9144000" cy="2387600"/>
          </a:xfrm>
          <a:prstGeom prst="rect">
            <a:avLst/>
          </a:prstGeom>
        </p:spPr>
        <p:txBody>
          <a:bodyPr/>
          <a:lstStyle/>
          <a:p>
            <a:pPr algn="ctr"/>
            <a:br>
              <a:rPr lang="nl-BE" sz="5400" dirty="0">
                <a:solidFill>
                  <a:schemeClr val="bg1"/>
                </a:solidFill>
              </a:rPr>
            </a:br>
            <a:r>
              <a:rPr lang="nl-BE" sz="5400" dirty="0" err="1">
                <a:solidFill>
                  <a:schemeClr val="bg1"/>
                </a:solidFill>
              </a:rPr>
              <a:t>Traineeship</a:t>
            </a:r>
            <a:r>
              <a:rPr lang="nl-BE" sz="5400" dirty="0">
                <a:solidFill>
                  <a:schemeClr val="bg1"/>
                </a:solidFill>
              </a:rPr>
              <a:t> 202</a:t>
            </a:r>
            <a:r>
              <a:rPr lang="en-BE" sz="5400" dirty="0">
                <a:solidFill>
                  <a:schemeClr val="bg1"/>
                </a:solidFill>
              </a:rPr>
              <a:t>3</a:t>
            </a:r>
            <a:r>
              <a:rPr lang="nl-BE" sz="5400" dirty="0">
                <a:solidFill>
                  <a:schemeClr val="bg1"/>
                </a:solidFill>
              </a:rPr>
              <a:t> – Powershell </a:t>
            </a: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5878" y="848363"/>
            <a:ext cx="3932237" cy="438665"/>
          </a:xfrm>
        </p:spPr>
        <p:txBody>
          <a:bodyPr/>
          <a:lstStyle/>
          <a:p>
            <a:r>
              <a:rPr lang="en-GB" dirty="0"/>
              <a:t>Other IDE’s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2 categories</a:t>
            </a:r>
          </a:p>
          <a:p>
            <a:pPr lvl="1"/>
            <a:r>
              <a:rPr lang="en-GB" dirty="0"/>
              <a:t>Paying:</a:t>
            </a:r>
          </a:p>
          <a:p>
            <a:pPr lvl="2"/>
            <a:r>
              <a:rPr lang="en-GB" dirty="0"/>
              <a:t>Visual Studio </a:t>
            </a:r>
          </a:p>
          <a:p>
            <a:pPr lvl="2"/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US" b="1" dirty="0"/>
              <a:t>PowerShell Studio 2023</a:t>
            </a:r>
            <a:endParaRPr lang="en-GB" dirty="0"/>
          </a:p>
          <a:p>
            <a:pPr lvl="1"/>
            <a:r>
              <a:rPr lang="en-GB" dirty="0"/>
              <a:t>Free </a:t>
            </a:r>
          </a:p>
          <a:p>
            <a:pPr lvl="2"/>
            <a:r>
              <a:rPr lang="en-GB" dirty="0"/>
              <a:t>Notepad. </a:t>
            </a:r>
          </a:p>
          <a:p>
            <a:pPr lvl="2"/>
            <a:r>
              <a:rPr lang="en-GB" dirty="0"/>
              <a:t>++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406"/>
            <a:ext cx="7010145" cy="37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hop over to some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information and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 Completion and </a:t>
            </a:r>
            <a:r>
              <a:rPr lang="en-GB" dirty="0" err="1"/>
              <a:t>Intellisense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Tab completion: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Type Get-S in the CMD and press TAB.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Type Dir C:\ and press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IntelliSense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Tab completion, but with a nice dropdown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Finding your P</a:t>
            </a:r>
            <a:r>
              <a:rPr lang="en-BE" dirty="0"/>
              <a:t>S</a:t>
            </a:r>
            <a:r>
              <a:rPr lang="en-GB" dirty="0"/>
              <a:t>version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$</a:t>
            </a:r>
            <a:r>
              <a:rPr lang="en-GB" dirty="0" err="1"/>
              <a:t>PSVersionTable</a:t>
            </a:r>
            <a:endParaRPr lang="en-GB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dirty="0"/>
              <a:t>get-host | select-object version</a:t>
            </a:r>
            <a:endParaRPr lang="en-US" dirty="0"/>
          </a:p>
          <a:p>
            <a:pPr lvl="1"/>
            <a:r>
              <a:rPr lang="en-GB" dirty="0"/>
              <a:t>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82066-2A58-4A82-B942-4B1D9871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094" y="1498853"/>
            <a:ext cx="726754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Get-Help command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in help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Requires update (run as 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Get-help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25" y="1339789"/>
            <a:ext cx="6598891" cy="13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3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help for commands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Commands -&gt; -show</a:t>
            </a:r>
            <a:r>
              <a:rPr lang="en-BE" dirty="0"/>
              <a:t>W</a:t>
            </a:r>
            <a:r>
              <a:rPr lang="en-GB" dirty="0" err="1"/>
              <a:t>indow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-Online , -Full , -Example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Get-command to find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Show-command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25" y="152983"/>
            <a:ext cx="4466257" cy="3449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25" y="3933766"/>
            <a:ext cx="4551681" cy="24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3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Get-help output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Syntax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Multiple syntaxes, multiple parameter sets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Mutually exclusive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Optional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Mandatory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Positional parameters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6F90C-3FB2-428C-B3B1-6035141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05" y="1878723"/>
            <a:ext cx="6595856" cy="31005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145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GB" dirty="0"/>
              <a:t>Optional and Mandatory parameters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parameter in square brackets.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[-</a:t>
            </a:r>
            <a:r>
              <a:rPr lang="en-US" dirty="0" err="1"/>
              <a:t>ComputerName</a:t>
            </a:r>
            <a:r>
              <a:rPr lang="en-US" dirty="0"/>
              <a:t> &lt;String[]&gt;]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 parameters not in square brackets.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[-</a:t>
            </a:r>
            <a:r>
              <a:rPr lang="en-US" dirty="0" err="1"/>
              <a:t>LogName</a:t>
            </a:r>
            <a:r>
              <a:rPr lang="en-US" dirty="0"/>
              <a:t>] &lt;String&gt;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Will be prompted for if you do not specify.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8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GB" dirty="0"/>
              <a:t>Positional Parameters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Commonly used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required to type them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[-</a:t>
            </a:r>
            <a:r>
              <a:rPr lang="en-US" dirty="0" err="1"/>
              <a:t>LogName</a:t>
            </a:r>
            <a:r>
              <a:rPr lang="en-US" dirty="0"/>
              <a:t>] &lt;String&gt; [[-</a:t>
            </a:r>
            <a:r>
              <a:rPr lang="en-US" dirty="0" err="1"/>
              <a:t>InstanceID</a:t>
            </a:r>
            <a:r>
              <a:rPr lang="en-US" dirty="0"/>
              <a:t>] &lt;Int64[]&gt;]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LogName</a:t>
            </a:r>
            <a:r>
              <a:rPr lang="en-US" dirty="0"/>
              <a:t> is not optional, no square brackets surrounding both name and value.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LogName</a:t>
            </a:r>
            <a:r>
              <a:rPr lang="en-US" dirty="0"/>
              <a:t> is surrounded by square brackets, making it positional.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InstanceID</a:t>
            </a:r>
            <a:r>
              <a:rPr lang="en-US" dirty="0"/>
              <a:t> is optional, both name and value surrounded by square brackets.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-</a:t>
            </a:r>
            <a:r>
              <a:rPr lang="en-US" dirty="0" err="1"/>
              <a:t>InstanceID</a:t>
            </a:r>
            <a:r>
              <a:rPr lang="en-US" dirty="0"/>
              <a:t> is positional, because it is surrounded by square brackets.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Help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Microsoft Docs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Google , Bing , DuckDuckGo , 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https://github.com/PowerShell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36" y="699608"/>
            <a:ext cx="7609464" cy="37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3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Xavier </a:t>
            </a:r>
            <a:r>
              <a:rPr lang="en-GB" dirty="0" err="1"/>
              <a:t>Clinquart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b="1" dirty="0"/>
              <a:t>Who am </a:t>
            </a:r>
            <a:r>
              <a:rPr lang="en-GB" b="1" dirty="0" err="1"/>
              <a:t>i</a:t>
            </a:r>
            <a:r>
              <a:rPr lang="en-GB" b="1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Objektiv Mk1" panose="020B0502020204020203"/>
                <a:cs typeface="Arial" panose="020B0604020202020204" pitchFamily="34" charset="0"/>
                <a:hlinkClick r:id="rId2"/>
              </a:rPr>
              <a:t>Xavier.clinquart@axxes.com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bjektiv Mk1" panose="020B0502020204020203"/>
                <a:cs typeface="Arial" panose="020B0604020202020204" pitchFamily="34" charset="0"/>
              </a:rPr>
              <a:t>Working with </a:t>
            </a:r>
            <a:r>
              <a:rPr lang="en-US" sz="1200" dirty="0" err="1">
                <a:latin typeface="Objektiv Mk1" panose="020B0502020204020203"/>
                <a:cs typeface="Arial" panose="020B0604020202020204" pitchFamily="34" charset="0"/>
              </a:rPr>
              <a:t>Axxes</a:t>
            </a:r>
            <a:r>
              <a:rPr lang="en-US" sz="1200" dirty="0">
                <a:latin typeface="Objektiv Mk1" panose="020B0502020204020203"/>
                <a:cs typeface="Arial" panose="020B0604020202020204" pitchFamily="34" charset="0"/>
              </a:rPr>
              <a:t> since December 2014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Objektiv Mk1" panose="020B0502020204020203"/>
                <a:cs typeface="Arial" panose="020B0604020202020204" pitchFamily="34" charset="0"/>
              </a:rPr>
              <a:t>Senior system e</a:t>
            </a:r>
            <a:r>
              <a:rPr lang="en-BE" sz="1200" dirty="0" err="1">
                <a:latin typeface="Objektiv Mk1" panose="020B0502020204020203"/>
                <a:cs typeface="Arial" panose="020B0604020202020204" pitchFamily="34" charset="0"/>
              </a:rPr>
              <a:t>verything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 </a:t>
            </a:r>
            <a:r>
              <a:rPr lang="en-GB" sz="1200" dirty="0">
                <a:latin typeface="Objektiv Mk1" panose="020B0502020204020203"/>
                <a:cs typeface="Arial" panose="020B0604020202020204" pitchFamily="34" charset="0"/>
              </a:rPr>
              <a:t>@ </a:t>
            </a:r>
            <a:r>
              <a:rPr lang="en-BE" sz="1200" dirty="0" err="1">
                <a:latin typeface="Objektiv Mk1" panose="020B0502020204020203"/>
                <a:cs typeface="Arial" panose="020B0604020202020204" pitchFamily="34" charset="0"/>
              </a:rPr>
              <a:t>Groven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 +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Objektiv Mk1" panose="020B0502020204020203"/>
                <a:cs typeface="Arial" panose="020B0604020202020204" pitchFamily="34" charset="0"/>
              </a:rPr>
              <a:t>In love with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Proud member of the </a:t>
            </a:r>
            <a:r>
              <a:rPr lang="en-GB" sz="1200" dirty="0" err="1">
                <a:hlinkClick r:id="rId3"/>
              </a:rPr>
              <a:t>Axxes</a:t>
            </a:r>
            <a:r>
              <a:rPr lang="en-GB" sz="1200" dirty="0">
                <a:hlinkClick r:id="rId3"/>
              </a:rPr>
              <a:t> </a:t>
            </a:r>
            <a:r>
              <a:rPr lang="en-GB" sz="1200" dirty="0" err="1">
                <a:hlinkClick r:id="rId3"/>
              </a:rPr>
              <a:t>Powershell</a:t>
            </a:r>
            <a:r>
              <a:rPr lang="en-GB" sz="1200" dirty="0">
                <a:hlinkClick r:id="rId3"/>
              </a:rPr>
              <a:t> PACMAN Club 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556"/>
          <a:stretch>
            <a:fillRect/>
          </a:stretch>
        </p:blipFill>
        <p:spPr>
          <a:xfrm>
            <a:off x="6085776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Labo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7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9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88" y="901124"/>
            <a:ext cx="5555961" cy="438665"/>
          </a:xfrm>
        </p:spPr>
        <p:txBody>
          <a:bodyPr/>
          <a:lstStyle/>
          <a:p>
            <a:r>
              <a:rPr lang="en-US" dirty="0"/>
              <a:t>The anatomy of a command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85987" y="1799773"/>
            <a:ext cx="3932237" cy="35577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Command	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Name: New-item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1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Name: -Name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Value: “Test.txt”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2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Name: -Path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Values: “C:\Temp”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3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Switch parameter</a:t>
            </a:r>
            <a:endParaRPr lang="en-US" sz="1600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Name: -verbose , -</a:t>
            </a:r>
            <a:r>
              <a:rPr lang="en-US" sz="1600" dirty="0" err="1"/>
              <a:t>whatif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26" y="1879840"/>
            <a:ext cx="8078327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GB" dirty="0"/>
              <a:t>Aliases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Alias: short nickname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gsv</a:t>
            </a:r>
            <a:r>
              <a:rPr lang="en-US" dirty="0"/>
              <a:t>” instead of “Get-Service”.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Get-Alias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Get-Alias –Definition Get-Services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New-Alias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advised for 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5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“item” cmdlets include the –Path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*	-&gt; a*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?	-&gt; ?n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 ]	-&gt; [a-e]</a:t>
            </a:r>
            <a:r>
              <a:rPr lang="en-GB" dirty="0" err="1"/>
              <a:t>calc</a:t>
            </a:r>
            <a:r>
              <a:rPr lang="en-GB" dirty="0"/>
              <a:t> or [</a:t>
            </a:r>
            <a:r>
              <a:rPr lang="en-GB" dirty="0" err="1"/>
              <a:t>alz</a:t>
            </a:r>
            <a:r>
              <a:rPr lang="en-GB" dirty="0"/>
              <a:t>]</a:t>
            </a:r>
            <a:r>
              <a:rPr lang="en-GB" dirty="0" err="1"/>
              <a:t>calc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Wildcards are allowed here.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Get-item –Path C:\*.exe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Cancel out Wildcard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`*	-&gt; `?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9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Output of commands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Direct variable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Get-Member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6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61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i="1" dirty="0"/>
              <a:t>Use output as input</a:t>
            </a:r>
          </a:p>
          <a:p>
            <a:r>
              <a:rPr lang="en-GB" i="1" dirty="0"/>
              <a:t>Not on all commands</a:t>
            </a:r>
          </a:p>
          <a:p>
            <a:r>
              <a:rPr lang="en-GB" i="1" dirty="0"/>
              <a:t>Sorting , Filtering </a:t>
            </a:r>
          </a:p>
          <a:p>
            <a:r>
              <a:rPr lang="en-GB" i="1" dirty="0"/>
              <a:t>Looping</a:t>
            </a:r>
          </a:p>
          <a:p>
            <a:endParaRPr lang="en-GB" i="1" dirty="0"/>
          </a:p>
          <a:p>
            <a:pPr marL="0" indent="0">
              <a:buNone/>
            </a:pPr>
            <a:endParaRPr lang="en-GB" i="1" dirty="0">
              <a:hlinkClick r:id="rId2"/>
            </a:endParaRPr>
          </a:p>
          <a:p>
            <a:pPr marL="0" indent="0">
              <a:buNone/>
            </a:pPr>
            <a:endParaRPr lang="en-GB" i="1" dirty="0">
              <a:hlinkClick r:id="rId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3" y="1799773"/>
            <a:ext cx="5059981" cy="14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0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6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Scripting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Dieter De Smet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b="1" dirty="0"/>
              <a:t>Who am </a:t>
            </a:r>
            <a:r>
              <a:rPr lang="en-GB" b="1" dirty="0" err="1"/>
              <a:t>i</a:t>
            </a:r>
            <a:r>
              <a:rPr lang="en-GB" b="1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200" dirty="0">
                <a:latin typeface="Objektiv Mk1" panose="020B0502020204020203"/>
                <a:cs typeface="Arial" panose="020B0604020202020204" pitchFamily="34" charset="0"/>
                <a:hlinkClick r:id="rId2"/>
              </a:rPr>
              <a:t>D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  <a:hlinkClick r:id="rId2"/>
              </a:rPr>
              <a:t>ieter.desmet@axxes.com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lvl="1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Objektiv Mk1" panose="020B0502020204020203"/>
                <a:cs typeface="Arial" panose="020B0604020202020204" pitchFamily="34" charset="0"/>
              </a:rPr>
              <a:t>Working with </a:t>
            </a:r>
            <a:r>
              <a:rPr lang="en-US" sz="1200" dirty="0" err="1">
                <a:latin typeface="Objektiv Mk1" panose="020B0502020204020203"/>
                <a:cs typeface="Arial" panose="020B0604020202020204" pitchFamily="34" charset="0"/>
              </a:rPr>
              <a:t>Axxes</a:t>
            </a:r>
            <a:r>
              <a:rPr lang="en-US" sz="1200" dirty="0">
                <a:latin typeface="Objektiv Mk1" panose="020B0502020204020203"/>
                <a:cs typeface="Arial" panose="020B0604020202020204" pitchFamily="34" charset="0"/>
              </a:rPr>
              <a:t> since 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October</a:t>
            </a:r>
            <a:r>
              <a:rPr lang="en-US" sz="1200" dirty="0">
                <a:latin typeface="Objektiv Mk1" panose="020B0502020204020203"/>
                <a:cs typeface="Arial" panose="020B0604020202020204" pitchFamily="34" charset="0"/>
              </a:rPr>
              <a:t> 201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8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Objektiv Mk1" panose="020B0502020204020203"/>
                <a:cs typeface="Arial" panose="020B0604020202020204" pitchFamily="34" charset="0"/>
              </a:rPr>
              <a:t>Senior system engine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er @ </a:t>
            </a:r>
            <a:r>
              <a:rPr lang="en-BE" sz="1200" dirty="0" err="1">
                <a:latin typeface="Objektiv Mk1" panose="020B0502020204020203"/>
                <a:cs typeface="Arial" panose="020B0604020202020204" pitchFamily="34" charset="0"/>
              </a:rPr>
              <a:t>Argenta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 Private Cloud Team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Objektiv Mk1" panose="020B0502020204020203"/>
                <a:cs typeface="Arial" panose="020B0604020202020204" pitchFamily="34" charset="0"/>
              </a:rPr>
              <a:t>In love with Automation</a:t>
            </a:r>
            <a:r>
              <a:rPr lang="en-BE" sz="1200" dirty="0">
                <a:latin typeface="Objektiv Mk1" panose="020B0502020204020203"/>
                <a:cs typeface="Arial" panose="020B0604020202020204" pitchFamily="34" charset="0"/>
              </a:rPr>
              <a:t> and Home Automation</a:t>
            </a: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Proud member of the </a:t>
            </a:r>
            <a:r>
              <a:rPr lang="en-GB" sz="1200" dirty="0" err="1">
                <a:hlinkClick r:id="rId3"/>
              </a:rPr>
              <a:t>Axxes</a:t>
            </a:r>
            <a:r>
              <a:rPr lang="en-GB" sz="1200" dirty="0">
                <a:hlinkClick r:id="rId3"/>
              </a:rPr>
              <a:t> </a:t>
            </a:r>
            <a:r>
              <a:rPr lang="en-GB" sz="1200" dirty="0" err="1">
                <a:hlinkClick r:id="rId3"/>
              </a:rPr>
              <a:t>Powershell</a:t>
            </a:r>
            <a:r>
              <a:rPr lang="en-GB" sz="1200" dirty="0">
                <a:hlinkClick r:id="rId3"/>
              </a:rPr>
              <a:t> PACMAN Club 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Objektiv Mk1" panose="020B0502020204020203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CC42BC-03CA-0B1B-5B89-767DC1539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64" y="611692"/>
            <a:ext cx="6353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95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pPr algn="ctr"/>
            <a:r>
              <a:rPr lang="en-US" dirty="0"/>
              <a:t>Variables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80" y="1941876"/>
            <a:ext cx="3350494" cy="33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5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7" y="2080476"/>
            <a:ext cx="6237161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else </a:t>
            </a:r>
            <a:r>
              <a:rPr lang="en-GB" dirty="0" err="1"/>
              <a:t>elseif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Switch</a:t>
            </a:r>
            <a:r>
              <a:rPr lang="en-US" dirty="0"/>
              <a:t>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while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Foreach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429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8" y="2080476"/>
            <a:ext cx="2436796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eq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ge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lt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</a:t>
            </a:r>
            <a:r>
              <a:rPr lang="en-GB" dirty="0" err="1"/>
              <a:t>gt</a:t>
            </a: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97843" y="2082957"/>
            <a:ext cx="286882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>
                <a:solidFill>
                  <a:srgbClr val="1D242C"/>
                </a:solidFill>
                <a:latin typeface="Objektiv Mk1 Thin" panose="020B0302020204020203" pitchFamily="34" charset="77"/>
                <a:ea typeface="+mn-ea"/>
                <a:cs typeface="Objektiv Mk1 Thin" panose="020B0302020204020203" pitchFamily="34" charset="77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-NOT ,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++ , --</a:t>
            </a:r>
          </a:p>
        </p:txBody>
      </p:sp>
    </p:spTree>
    <p:extLst>
      <p:ext uri="{BB962C8B-B14F-4D97-AF65-F5344CB8AC3E}">
        <p14:creationId xmlns:p14="http://schemas.microsoft.com/office/powerpoint/2010/main" val="302776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8" y="2080476"/>
            <a:ext cx="5025536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Read-host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Write-host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Out-default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Write-Output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Get-Content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Out-file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Clear-host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61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647" y="1280016"/>
            <a:ext cx="6237161" cy="438665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808648" y="2080476"/>
            <a:ext cx="5025536" cy="3258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Return value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371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manipulations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431911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Conversions</a:t>
            </a:r>
          </a:p>
          <a:p>
            <a:r>
              <a:rPr lang="en-GB" dirty="0"/>
              <a:t>Replace</a:t>
            </a:r>
          </a:p>
          <a:p>
            <a:r>
              <a:rPr lang="en-GB" dirty="0"/>
              <a:t>Splitting</a:t>
            </a:r>
          </a:p>
          <a:p>
            <a:r>
              <a:rPr lang="en-GB" dirty="0"/>
              <a:t>Removing </a:t>
            </a:r>
          </a:p>
          <a:p>
            <a:r>
              <a:rPr lang="en-GB" dirty="0"/>
              <a:t>Trimming</a:t>
            </a:r>
          </a:p>
          <a:p>
            <a:r>
              <a:rPr lang="en-GB" dirty="0"/>
              <a:t>Substrings</a:t>
            </a:r>
          </a:p>
          <a:p>
            <a:r>
              <a:rPr lang="en-GB" dirty="0"/>
              <a:t>Searching/</a:t>
            </a:r>
            <a:r>
              <a:rPr lang="en-GB" dirty="0" err="1"/>
              <a:t>compairing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09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Labo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39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4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handling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/>
              <a:t>Try , catch , Finally</a:t>
            </a:r>
          </a:p>
          <a:p>
            <a:r>
              <a:rPr lang="en-GB" i="1" dirty="0"/>
              <a:t>Filtering on exceptions</a:t>
            </a:r>
          </a:p>
          <a:p>
            <a:r>
              <a:rPr lang="en-GB" i="1" dirty="0"/>
              <a:t>Triggering contingency’s</a:t>
            </a:r>
          </a:p>
          <a:p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pPr marL="0" indent="0">
              <a:buNone/>
            </a:pPr>
            <a:endParaRPr lang="en-GB" i="1" dirty="0">
              <a:hlinkClick r:id="rId2"/>
            </a:endParaRPr>
          </a:p>
          <a:p>
            <a:pPr marL="0" indent="0">
              <a:buNone/>
            </a:pPr>
            <a:endParaRPr lang="en-GB" i="1" dirty="0">
              <a:hlinkClick r:id="rId2"/>
            </a:endParaRPr>
          </a:p>
          <a:p>
            <a:pPr marL="0" indent="0">
              <a:buNone/>
            </a:pPr>
            <a:r>
              <a:rPr lang="en-GB" i="1" dirty="0">
                <a:hlinkClick r:id="rId2"/>
              </a:rPr>
              <a:t>Exception list</a:t>
            </a:r>
            <a:endParaRPr lang="en-GB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7" y="1312360"/>
            <a:ext cx="6096012" cy="34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8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hop over to some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09729" y="232008"/>
          <a:ext cx="8915077" cy="5965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0248348" imgH="6857598" progId="AcroExch.Document.DC">
                  <p:embed/>
                </p:oleObj>
              </mc:Choice>
              <mc:Fallback>
                <p:oleObj name="Acrobat Document" r:id="rId2" imgW="10248348" imgH="6857598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9729" y="232008"/>
                        <a:ext cx="8915077" cy="5965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580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8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Data </a:t>
            </a:r>
          </a:p>
          <a:p>
            <a:r>
              <a:rPr lang="en-GB" dirty="0"/>
              <a:t>Outcome </a:t>
            </a:r>
          </a:p>
          <a:p>
            <a:pPr marL="0" indent="0">
              <a:buNone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Out-file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PsTranscript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2387876"/>
            <a:ext cx="2082248" cy="20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Inline Logging/debugging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6 Streams</a:t>
            </a:r>
          </a:p>
          <a:p>
            <a:r>
              <a:rPr lang="en-US" i="1" dirty="0"/>
              <a:t>Success stream </a:t>
            </a:r>
          </a:p>
          <a:p>
            <a:r>
              <a:rPr lang="en-US" i="1" dirty="0"/>
              <a:t>Error stream </a:t>
            </a:r>
          </a:p>
          <a:p>
            <a:r>
              <a:rPr lang="en-US" i="1" dirty="0"/>
              <a:t>Warning stream </a:t>
            </a:r>
          </a:p>
          <a:p>
            <a:r>
              <a:rPr lang="en-US" i="1" dirty="0"/>
              <a:t>Verbose stream  </a:t>
            </a:r>
          </a:p>
          <a:p>
            <a:r>
              <a:rPr lang="en-US" i="1" dirty="0"/>
              <a:t>Debug stream </a:t>
            </a:r>
          </a:p>
          <a:p>
            <a:r>
              <a:rPr lang="en-US" i="1" dirty="0"/>
              <a:t>Information stream </a:t>
            </a:r>
          </a:p>
          <a:p>
            <a:r>
              <a:rPr lang="en-US" i="1" dirty="0"/>
              <a:t>(Progress stream)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6" y="2387876"/>
            <a:ext cx="2082248" cy="20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7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hop over to some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13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18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 getting started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01" r="5501"/>
          <a:stretch>
            <a:fillRect/>
          </a:stretch>
        </p:blipFill>
        <p:spPr>
          <a:xfrm>
            <a:off x="0" y="8092"/>
            <a:ext cx="6096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  <a:p>
            <a:r>
              <a:rPr lang="en-GB" dirty="0"/>
              <a:t>Why</a:t>
            </a:r>
          </a:p>
          <a:p>
            <a:r>
              <a:rPr lang="en-GB" dirty="0"/>
              <a:t>How to get </a:t>
            </a:r>
          </a:p>
          <a:p>
            <a:r>
              <a:rPr lang="en-GB" dirty="0"/>
              <a:t>How to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5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Lets hop over to some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04" y="1072176"/>
            <a:ext cx="1963392" cy="19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4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Directory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74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manage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Users </a:t>
            </a:r>
          </a:p>
          <a:p>
            <a:pPr marL="285750" indent="-285750">
              <a:buFontTx/>
              <a:buChar char="-"/>
            </a:pPr>
            <a:r>
              <a:rPr lang="en-GB" dirty="0"/>
              <a:t>Groups </a:t>
            </a:r>
          </a:p>
          <a:p>
            <a:pPr marL="285750" indent="-285750">
              <a:buFontTx/>
              <a:buChar char="-"/>
            </a:pPr>
            <a:r>
              <a:rPr lang="en-GB" dirty="0"/>
              <a:t>Computer objects </a:t>
            </a:r>
          </a:p>
          <a:p>
            <a:pPr marL="285750" indent="-285750">
              <a:buFontTx/>
              <a:buChar char="-"/>
            </a:pPr>
            <a:r>
              <a:rPr lang="en-GB" dirty="0"/>
              <a:t>OU’s </a:t>
            </a:r>
          </a:p>
          <a:p>
            <a:pPr marL="285750" indent="-285750">
              <a:buFontTx/>
              <a:buChar char="-"/>
            </a:pPr>
            <a:r>
              <a:rPr lang="en-GB" dirty="0"/>
              <a:t>Trusts 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  <a:p>
            <a:pPr marL="285750" indent="-28575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662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would you use it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Repeatable 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human error</a:t>
            </a:r>
          </a:p>
          <a:p>
            <a:pPr marL="285750" indent="-285750">
              <a:buFontTx/>
              <a:buChar char="-"/>
            </a:pPr>
            <a:r>
              <a:rPr lang="en-GB" dirty="0"/>
              <a:t>Execute mass change in one go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95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Choose your tools </a:t>
            </a:r>
          </a:p>
          <a:p>
            <a:r>
              <a:rPr lang="en-GB" dirty="0"/>
              <a:t>Finding information and help</a:t>
            </a:r>
          </a:p>
          <a:p>
            <a:r>
              <a:rPr lang="en-GB" dirty="0"/>
              <a:t>Understanding commands</a:t>
            </a:r>
          </a:p>
          <a:p>
            <a:r>
              <a:rPr lang="en-GB" dirty="0"/>
              <a:t>The Pipeline</a:t>
            </a:r>
          </a:p>
          <a:p>
            <a:r>
              <a:rPr lang="en-GB" dirty="0"/>
              <a:t>Actual scripting</a:t>
            </a:r>
          </a:p>
          <a:p>
            <a:r>
              <a:rPr lang="en-GB" dirty="0"/>
              <a:t>Error handling</a:t>
            </a:r>
          </a:p>
          <a:p>
            <a:r>
              <a:rPr lang="en-GB" dirty="0"/>
              <a:t>Logging</a:t>
            </a:r>
          </a:p>
          <a:p>
            <a:r>
              <a:rPr lang="en-GB" dirty="0"/>
              <a:t>Modules</a:t>
            </a:r>
          </a:p>
          <a:p>
            <a:r>
              <a:rPr lang="en-GB" dirty="0"/>
              <a:t>Active Directory Module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5" y="0"/>
            <a:ext cx="5305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Create output based on filters</a:t>
            </a:r>
          </a:p>
          <a:p>
            <a:pPr marL="285750" indent="-285750">
              <a:buFontTx/>
              <a:buChar char="-"/>
            </a:pPr>
            <a:r>
              <a:rPr lang="en-GB" dirty="0"/>
              <a:t>Any attribute </a:t>
            </a:r>
          </a:p>
          <a:p>
            <a:pPr marL="285750" indent="-285750">
              <a:buFontTx/>
              <a:buChar char="-"/>
            </a:pPr>
            <a:r>
              <a:rPr lang="en-GB" dirty="0"/>
              <a:t>Good filtering = Win in Time/Performance</a:t>
            </a:r>
          </a:p>
          <a:p>
            <a:pPr marL="285750" indent="-285750">
              <a:buFontTx/>
              <a:buChar char="-"/>
            </a:pPr>
            <a:r>
              <a:rPr lang="en-GB" dirty="0"/>
              <a:t>Filter as soon as possible</a:t>
            </a:r>
          </a:p>
          <a:p>
            <a:pPr marL="285750" indent="-28575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5698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+ Use Case (If we have time ! Or if you really </a:t>
            </a:r>
            <a:r>
              <a:rPr lang="en-GB" dirty="0" err="1"/>
              <a:t>really</a:t>
            </a:r>
            <a:r>
              <a:rPr lang="en-GB" dirty="0"/>
              <a:t> </a:t>
            </a:r>
            <a:r>
              <a:rPr lang="en-GB" dirty="0" err="1"/>
              <a:t>really</a:t>
            </a:r>
            <a:r>
              <a:rPr lang="en-GB" dirty="0"/>
              <a:t> want to)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74705"/>
            <a:ext cx="1905000" cy="1905000"/>
          </a:xfrm>
          <a:prstGeom prst="rect">
            <a:avLst/>
          </a:prstGeom>
        </p:spPr>
      </p:pic>
      <p:pic>
        <p:nvPicPr>
          <p:cNvPr id="4" name="Picture 3" descr="A qr code with a dinosaur&#10;&#10;Description automatically generated">
            <a:extLst>
              <a:ext uri="{FF2B5EF4-FFF2-40B4-BE49-F238E27FC236}">
                <a16:creationId xmlns:a16="http://schemas.microsoft.com/office/drawing/2014/main" id="{F8EA865E-A17B-D1DA-2BE9-12B0FF24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80" y="175918"/>
            <a:ext cx="2839040" cy="28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Choose your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Command line , Windows Terminal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PowerShell ISE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Visual Studio Code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Other IDE’s (Visual studio , notepad++,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8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 line 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Excellent for quick commands</a:t>
            </a:r>
          </a:p>
          <a:p>
            <a:r>
              <a:rPr lang="en-GB" dirty="0"/>
              <a:t>Limited in tab completion </a:t>
            </a:r>
          </a:p>
          <a:p>
            <a:r>
              <a:rPr lang="en-GB" dirty="0"/>
              <a:t>Not OK for scripting</a:t>
            </a:r>
          </a:p>
          <a:p>
            <a:endParaRPr lang="en-GB" dirty="0"/>
          </a:p>
          <a:p>
            <a:r>
              <a:rPr lang="en-GB" dirty="0"/>
              <a:t>Terminal : Easy access to different versions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99DE1-DAAB-4A8A-86BD-94CCB748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60"/>
            <a:ext cx="6587124" cy="30959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4585"/>
            <a:ext cx="6587124" cy="37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1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PowerShell 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No longer developed by Microsoft</a:t>
            </a:r>
          </a:p>
          <a:p>
            <a:r>
              <a:rPr lang="en-GB" dirty="0"/>
              <a:t>IntelliSense + Tab completion</a:t>
            </a:r>
          </a:p>
          <a:p>
            <a:r>
              <a:rPr lang="en-GB" dirty="0"/>
              <a:t>Debug functions</a:t>
            </a:r>
          </a:p>
          <a:p>
            <a:r>
              <a:rPr lang="en-GB" dirty="0"/>
              <a:t>Add-ons</a:t>
            </a:r>
          </a:p>
          <a:p>
            <a:r>
              <a:rPr lang="en-GB" dirty="0"/>
              <a:t>Good for scripting</a:t>
            </a:r>
          </a:p>
          <a:p>
            <a:r>
              <a:rPr lang="en-GB" dirty="0"/>
              <a:t>Still used by many Dev’s</a:t>
            </a: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5FE5547-71C3-41C2-9F55-C996D8A2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028"/>
            <a:ext cx="6591301" cy="38888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21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Studio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/>
              <a:t>Advised choice by Microsoft</a:t>
            </a:r>
          </a:p>
          <a:p>
            <a:r>
              <a:rPr lang="en-GB" dirty="0"/>
              <a:t>Tons of Extensions</a:t>
            </a:r>
          </a:p>
          <a:p>
            <a:r>
              <a:rPr lang="en-GB" dirty="0"/>
              <a:t>IntelliSense</a:t>
            </a:r>
          </a:p>
          <a:p>
            <a:r>
              <a:rPr lang="en-GB" dirty="0"/>
              <a:t>GIT Support</a:t>
            </a:r>
          </a:p>
          <a:p>
            <a:r>
              <a:rPr lang="en-GB" dirty="0"/>
              <a:t>Easy to manage bigger projects</a:t>
            </a:r>
          </a:p>
          <a:p>
            <a:r>
              <a:rPr lang="en-GB" dirty="0"/>
              <a:t>Platform independent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7028"/>
            <a:ext cx="6517334" cy="43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91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  <SharedWithUsers xmlns="51ae2220-a131-4b86-976a-ffb99d33527b">
      <UserInfo>
        <DisplayName>Rob Kenis</DisplayName>
        <AccountId>126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6" ma:contentTypeDescription="Create a new document." ma:contentTypeScope="" ma:versionID="7e815163188c9e1e1edeeeea69621dc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bcbbeb5cd730a4d451744b430192687c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3ee1ef6-c014-4d11-9f9c-3b8993edb078"/>
    <ds:schemaRef ds:uri="51ae2220-a131-4b86-976a-ffb99d33527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C8687B7-8301-4382-84D5-1EDE298EE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Axxes-PPT-Sjabloon-16.9</Template>
  <TotalTime>0</TotalTime>
  <Words>866</Words>
  <Application>Microsoft Office PowerPoint</Application>
  <PresentationFormat>Widescreen</PresentationFormat>
  <Paragraphs>251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Objektiv Mk1</vt:lpstr>
      <vt:lpstr>Objektiv Mk1 Light</vt:lpstr>
      <vt:lpstr>Objektiv Mk1 Medium</vt:lpstr>
      <vt:lpstr>Objektiv Mk1 Thin</vt:lpstr>
      <vt:lpstr>Kantoorthema</vt:lpstr>
      <vt:lpstr>Acrobat Document</vt:lpstr>
      <vt:lpstr> Traineeship 2023 – Powershell </vt:lpstr>
      <vt:lpstr>Xavier Clinquart</vt:lpstr>
      <vt:lpstr>Dieter De Smet</vt:lpstr>
      <vt:lpstr>PowerPoint Presentation</vt:lpstr>
      <vt:lpstr>Contents</vt:lpstr>
      <vt:lpstr>Choose your tools</vt:lpstr>
      <vt:lpstr>Command line shell</vt:lpstr>
      <vt:lpstr>PowerShell ISE</vt:lpstr>
      <vt:lpstr>Visual Studio Code</vt:lpstr>
      <vt:lpstr>Other IDE’s </vt:lpstr>
      <vt:lpstr>Lets hop over to some code</vt:lpstr>
      <vt:lpstr>Finding information and Help</vt:lpstr>
      <vt:lpstr>Tab Completion and Intellisense</vt:lpstr>
      <vt:lpstr>The Get-Help command</vt:lpstr>
      <vt:lpstr>Find help for commands</vt:lpstr>
      <vt:lpstr>Interpreting Get-help output</vt:lpstr>
      <vt:lpstr>Optional and Mandatory parameters</vt:lpstr>
      <vt:lpstr>Positional Parameters</vt:lpstr>
      <vt:lpstr>Online Help</vt:lpstr>
      <vt:lpstr>Labo</vt:lpstr>
      <vt:lpstr>Understanding commands</vt:lpstr>
      <vt:lpstr>The anatomy of a command</vt:lpstr>
      <vt:lpstr>Aliases</vt:lpstr>
      <vt:lpstr>Wildcards</vt:lpstr>
      <vt:lpstr>Output of commands</vt:lpstr>
      <vt:lpstr>The Pipeline</vt:lpstr>
      <vt:lpstr>The Pipeline</vt:lpstr>
      <vt:lpstr>Some Code</vt:lpstr>
      <vt:lpstr>Actual Scripting</vt:lpstr>
      <vt:lpstr>Variables</vt:lpstr>
      <vt:lpstr>Statements</vt:lpstr>
      <vt:lpstr>Logical Operators</vt:lpstr>
      <vt:lpstr>Input and output</vt:lpstr>
      <vt:lpstr>Functions</vt:lpstr>
      <vt:lpstr>Text manipulations</vt:lpstr>
      <vt:lpstr>Labo</vt:lpstr>
      <vt:lpstr>Error handling</vt:lpstr>
      <vt:lpstr>Error handling</vt:lpstr>
      <vt:lpstr>Lets hop over to some code</vt:lpstr>
      <vt:lpstr>Logging</vt:lpstr>
      <vt:lpstr>Logging</vt:lpstr>
      <vt:lpstr>Inline Logging/debugging</vt:lpstr>
      <vt:lpstr>Lets hop over to some code</vt:lpstr>
      <vt:lpstr>Modules</vt:lpstr>
      <vt:lpstr>Modules getting started</vt:lpstr>
      <vt:lpstr>Lets hop over to some code</vt:lpstr>
      <vt:lpstr>Active Directory Module</vt:lpstr>
      <vt:lpstr>What can you manage</vt:lpstr>
      <vt:lpstr>Why would you use it</vt:lpstr>
      <vt:lpstr>Reporting</vt:lpstr>
      <vt:lpstr>Questions + Use Case (If we have time ! Or if you really really really want to)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HomeBaseLaptop</dc:creator>
  <cp:lastModifiedBy>Dieter De Smet</cp:lastModifiedBy>
  <cp:revision>32</cp:revision>
  <dcterms:created xsi:type="dcterms:W3CDTF">2022-08-05T08:31:25Z</dcterms:created>
  <dcterms:modified xsi:type="dcterms:W3CDTF">2023-08-26T20:05:18Z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